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75" d="100"/>
          <a:sy n="75" d="100"/>
        </p:scale>
        <p:origin x="1166"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Mukesh Sahu</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April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https://github.com/mukesh16/Applied_Data_Science_Capstone_SpaceX/blob/main/Data%20Wrangling.ipynb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https://github.com/mukesh16/Applied_Data_Science_Capstone_SpaceX/blob/main/EDA%20with%20Data%20Visualization.ipynb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https://github.com/mukesh16/Applied_Data_Science_Capstone_SpaceX/blob/main/EDA%20with%20SQL.ipynb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https://github.com/mukesh16/Applied_Data_Science_Capstone_SpaceX/blob/main/app.py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https://github.com/mukesh16/Applied_Data_Science_Capstone_SpaceX/blob/main/Machine%20Learning%20Prediction.ipynb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https://github.com/mukesh16/Applied_Data_Science_Capstone_SpaceX/blob/main/Data%20Collection%20API.ipynb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https://github.com/mukesh16/Applied_Data_Science_Capstone_SpaceX/blob/main/Data%20Collection%20with%20Web%20Scraping.ipynb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1324</TotalTime>
  <Words>1838</Words>
  <Application>Microsoft Office PowerPoint</Application>
  <PresentationFormat>Widescreen</PresentationFormat>
  <Paragraphs>203</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Mukesh Kumar Sahu</cp:lastModifiedBy>
  <cp:revision>200</cp:revision>
  <dcterms:created xsi:type="dcterms:W3CDTF">2021-04-29T18:58:34Z</dcterms:created>
  <dcterms:modified xsi:type="dcterms:W3CDTF">2024-04-02T09:56:02Z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